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89" r:id="rId2"/>
    <p:sldId id="286" r:id="rId3"/>
    <p:sldId id="525" r:id="rId4"/>
    <p:sldId id="534" r:id="rId5"/>
    <p:sldId id="535" r:id="rId6"/>
    <p:sldId id="536" r:id="rId7"/>
    <p:sldId id="512" r:id="rId8"/>
    <p:sldId id="533" r:id="rId9"/>
    <p:sldId id="537" r:id="rId10"/>
    <p:sldId id="297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D1FF"/>
    <a:srgbClr val="FF99FF"/>
    <a:srgbClr val="CCFFCC"/>
    <a:srgbClr val="F1FDFD"/>
    <a:srgbClr val="D6FAFA"/>
    <a:srgbClr val="0000FF"/>
    <a:srgbClr val="038003"/>
    <a:srgbClr val="FF66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79" d="100"/>
          <a:sy n="79" d="100"/>
        </p:scale>
        <p:origin x="44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51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戒福業（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二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）戒學三階段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51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2024/8/8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3751118" y="3935141"/>
            <a:ext cx="8440881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戒學三階段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51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戒福業（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二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戒學三階段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E9E8F03D-BCA6-20EB-7CCF-011378372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29" y="499653"/>
            <a:ext cx="11231542" cy="5858693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D9FEEEA-EEEB-6A15-063A-7B48ABB03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166" y="5694397"/>
            <a:ext cx="2991267" cy="41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986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C76C533A-59CD-B5FB-38A0-57BD2276F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2284"/>
            <a:ext cx="12192000" cy="5633431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FF395780-9D8E-521A-68B1-B7FE101B3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767" y="704024"/>
            <a:ext cx="7326634" cy="81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22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A73B866-0471-A700-2966-F27A8B016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8829"/>
            <a:ext cx="12192000" cy="602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957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06A4E22-BCE1-89F2-7E8A-F544ECAF6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904" y="470874"/>
            <a:ext cx="11189370" cy="6005165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561D638-519B-CDB0-FC27-445380204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867" y="3091063"/>
            <a:ext cx="3493853" cy="40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69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484B17A-D15E-52AF-849F-00067DBAA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187" y="513788"/>
            <a:ext cx="9697626" cy="583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24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286DA21F-C843-2A49-BD27-2A1B8B30D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202" y="485364"/>
            <a:ext cx="11431595" cy="588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40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50DF6D7E-3476-B7A4-32FB-9C07CDF86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4950"/>
            <a:ext cx="12192000" cy="527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804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19930</TotalTime>
  <Words>96</Words>
  <Application>Microsoft Office PowerPoint</Application>
  <PresentationFormat>寬螢幕</PresentationFormat>
  <Paragraphs>22</Paragraphs>
  <Slides>10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8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1051</cp:revision>
  <dcterms:created xsi:type="dcterms:W3CDTF">2023-08-17T10:12:34Z</dcterms:created>
  <dcterms:modified xsi:type="dcterms:W3CDTF">2024-08-08T13:11:42Z</dcterms:modified>
</cp:coreProperties>
</file>

<file path=docProps/thumbnail.jpeg>
</file>